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Outfit ExtraBold" panose="020B060402020202020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/>
          <p:nvPr/>
        </p:nvSpPr>
        <p:spPr>
          <a:xfrm>
            <a:off x="6280189" y="138011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i="0" u="none" strike="noStrike" cap="none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MIS for Gym: Membership and Equipment Utilization Tracking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-By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A. Kamalisri - 192110429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b="0" i="0" u="none" strike="noStrike" cap="non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Keerthana Ps - 192110454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Frontend Development Details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Framework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1028224" y="4101465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React.js is the Framework.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 Interface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Tailwind CSS offers a clean look.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State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Redux manages state effectively.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700006" y="1912520"/>
            <a:ext cx="876609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Backend Development Highlights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Framework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Node.js with Express.js handles requests. MySQL stores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Authentication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JWT and OAuth enhance security.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APIs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RESTful APIs enable real-time data access.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/>
          <p:nvPr/>
        </p:nvSpPr>
        <p:spPr>
          <a:xfrm>
            <a:off x="793790" y="1283164"/>
            <a:ext cx="723745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Database Design &amp; Schema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793790" y="45348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Users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93790" y="5025271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Stores user credentials. Contains ID, name, role, email, and password.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4704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5254704" y="45348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Memberships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5254704" y="5025271"/>
            <a:ext cx="412087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Details membership plans. Includes member ID, plan type, start and end dates.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738" y="3277910"/>
            <a:ext cx="1030129" cy="103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9715738" y="4534853"/>
            <a:ext cx="30964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Equipment Usage Table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9715738" y="5025271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Captures equipment utilization data. Tracks usage ID, equipment ID, member ID, timestamp, and duration.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607" y="753035"/>
            <a:ext cx="4919186" cy="65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793790" y="87701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Architecture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6139" y="19259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/>
          <p:nvPr/>
        </p:nvSpPr>
        <p:spPr>
          <a:xfrm>
            <a:off x="4097297" y="2135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Frontend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93790" y="2643188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 dirty="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React.js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6140" y="3286839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4040743" y="35136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Backend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93790" y="4004072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Node.js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16140" y="464772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4040743" y="48745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93790" y="536495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MySQL/PostgreSQL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793790" y="626375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system features a React.js frontend. Node.js handles the backend logic. MySQL/PostgreSQL stores the data. IoT sensors and RFID readers integrate via MQTT/HTTP. BI tools generate reports and visualizations.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488" y="355003"/>
            <a:ext cx="4919305" cy="74012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/>
          <p:nvPr/>
        </p:nvSpPr>
        <p:spPr>
          <a:xfrm>
            <a:off x="793790" y="164818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System Flow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1118711" y="2697123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1358622" y="31921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878800" y="29522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067514" y="3037284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2381488" y="2923937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from members going through the gym.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358622" y="42355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878800" y="39956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1035963" y="4080629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2381488" y="3967282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passed to the cloud.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1358622" y="527887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878800" y="50389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1037153" y="5123974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2381488" y="5010626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Data is analyzed and viewed by the admins.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793790" y="585549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Gym members provide data and analytics which is then compiled by cloud-based admins.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866655" y="1105871"/>
            <a:ext cx="722328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&amp; Real-Time Monitoring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793790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RFID/NFC Tags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793790" y="4666178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Automatic member check-ins.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4704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/>
          <p:nvPr/>
        </p:nvSpPr>
        <p:spPr>
          <a:xfrm>
            <a:off x="5254704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Sensors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5254704" y="4666178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Track equipment usage.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5738" y="338197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9715738" y="4175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Cloud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9715738" y="4666178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analytics &amp; alerts.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793790" y="528423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RFID/NFC tags automate member check-ins. IoT sensors track gym equipment usage. Data is sent to the cloud for analysis. The system generates peak usage notifications for staff.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/>
          <p:nvPr/>
        </p:nvSpPr>
        <p:spPr>
          <a:xfrm>
            <a:off x="728424" y="572333"/>
            <a:ext cx="7473077" cy="6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050"/>
              <a:buFont typeface="Outfit ExtraBold"/>
              <a:buNone/>
            </a:pPr>
            <a:r>
              <a:rPr lang="en-US" sz="40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Business Intelligence &amp; Reports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728424" y="2002988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901660" y="2080974"/>
            <a:ext cx="121801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1404818" y="2002988"/>
            <a:ext cx="2601635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Peak Usage Hours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1404818" y="2536269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Identify high traffic times.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728424" y="3311366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872609" y="3389352"/>
            <a:ext cx="179903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1404818" y="3311366"/>
            <a:ext cx="2636996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Equipment Utilization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1404818" y="3844647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Track machines most/least used.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728424" y="4619744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73681" y="4697730"/>
            <a:ext cx="177641" cy="31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450"/>
              <a:buFont typeface="Outfit ExtraBold"/>
              <a:buNone/>
            </a:pPr>
            <a:r>
              <a:rPr lang="en-US" sz="24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1404818" y="4619744"/>
            <a:ext cx="2601635" cy="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000"/>
              <a:buFont typeface="Outfit ExtraBold"/>
              <a:buNone/>
            </a:pPr>
            <a:r>
              <a:rPr lang="en-US" sz="20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 Attendance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1404818" y="5153025"/>
            <a:ext cx="5656540" cy="3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Monitor engagement trends.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728424" y="5720001"/>
            <a:ext cx="6332934" cy="99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None/>
            </a:pP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 reports on peak usage hours. Track equipment utilization rates. Monitor member attendance trends. Analyze revenue and subscription data. Use data-driven decision making.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760" y="1222652"/>
            <a:ext cx="4648319" cy="565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7076500"/>
            <a:ext cx="2743200" cy="1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/>
          <p:nvPr/>
        </p:nvSpPr>
        <p:spPr>
          <a:xfrm>
            <a:off x="793790" y="180034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Conclusion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793790" y="2849285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1028224" y="30837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Automated System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4685467" y="2849285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4919901" y="30837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Monitoring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793790" y="3899297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1028224" y="41337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BI-Powered Reports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793790" y="4977646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system automates gym check-ins. It provides real-time equipment utilization monitoring. BI reports offer actionable insights. It enables a trainer dashboard with member insights. Cloud-based data management ensures security.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>
            <a:off x="4096387" y="3962631"/>
            <a:ext cx="7683236" cy="344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781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9600"/>
              <a:buFont typeface="Outfit ExtraBold"/>
              <a:buNone/>
            </a:pPr>
            <a:r>
              <a:rPr lang="en-US" sz="96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Thank You</a:t>
            </a:r>
            <a:endParaRPr sz="9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2DC88-157C-B773-675E-070038A2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55" y="7677073"/>
            <a:ext cx="1752845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Introduction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smart gym management system automates member tracking and equipment monitoring. It provides real-time data on gym occupancy. It enhances resource optimization and customer experience. This system utilizes DBMS, IoT, and Business Intelligence (BI).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Problem Statement</a:t>
            </a:r>
            <a:endParaRPr sz="44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Manual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Manual tracking of gym members is inefficient and prone to errors.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5332928" y="3815715"/>
            <a:ext cx="312027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Lack of Real-Time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There's no real-time data for equipment utilization, hindering effective management.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Limited Analytics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Lack of analytics on peak hours and workout trends impacts decision-making.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Key Objectives of the Smart System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6468904" y="3571875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 Membership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 membership management for 1,000+ members.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10329029" y="3571875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Monitor Equipment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10908983" y="3977283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Monitor real-time equipment usage with IoT sensors.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6438543" y="5987296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lang="en-US" sz="265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Generate Reports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 reports on peak hours and workout trends.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6280190" y="248471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Essential System Requirements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424243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6280190" y="5036225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RFID/NFC Check-in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2304" y="424243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8912304" y="5036225"/>
            <a:ext cx="22920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IoT Sensors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4538" y="424243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11544538" y="5036225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Cloud Storage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Core Functional Requirements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Automated Check-in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Automated member check-in &amp; attendance tracking.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Real-time Monitoring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Real-time equipment utilization monitoring.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7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Workout Analytics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Workout session history &amp; analytics.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793790" y="1251109"/>
            <a:ext cx="1165705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Non-Functional Requirements for Reliability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1857256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Scalability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6341031" y="3161943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Performance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>
            <a:off x="8540591" y="3550444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9937790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Security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8153043" y="5776317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1857256" y="5745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Availability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5920978" y="5387816"/>
            <a:ext cx="173712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793790" y="895708"/>
            <a:ext cx="814578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User Roles and Responsibilities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936915"/>
            <a:ext cx="2152055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3999071" y="3201233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5357217" y="3163729"/>
            <a:ext cx="86689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Admin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2381" y="3801547"/>
            <a:ext cx="4304109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3972758" y="3978712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6359916" y="4041779"/>
            <a:ext cx="1295254" cy="41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Trainer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294" y="4666178"/>
            <a:ext cx="645616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3973592" y="4843343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509272" y="4892993"/>
            <a:ext cx="11077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Each user role has specific responsibilities. Admins manage memberships and equipment. Trainers track member progress. Members check in, view progress, and renew.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688282" y="866418"/>
            <a:ext cx="814292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 Flow and System Outputs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1028224" y="3057406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3194328" y="3107055"/>
            <a:ext cx="280713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Member Registration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1028224" y="3978712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368171" y="4028361"/>
            <a:ext cx="189178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RFID Check-in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5E2F6"/>
          </a:solidFill>
          <a:ln w="9525" cap="flat" cmpd="sng">
            <a:solidFill>
              <a:srgbClr val="BD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1028224" y="4900017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7542014" y="4949666"/>
            <a:ext cx="187309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lang="en-US" sz="2200" b="1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Workout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User inputs drive the system. Member registration captures vital details. RFID check-in tracks attendance. Workout data provides performance metrics.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5" y="6723450"/>
            <a:ext cx="27432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670</Words>
  <Application>Microsoft Office PowerPoint</Application>
  <PresentationFormat>Custom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Outfit ExtraBold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keerthana</dc:creator>
  <cp:lastModifiedBy>Keerthana Perumal</cp:lastModifiedBy>
  <cp:revision>2</cp:revision>
  <dcterms:modified xsi:type="dcterms:W3CDTF">2025-02-19T08:06:32Z</dcterms:modified>
</cp:coreProperties>
</file>